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22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smtClean="0"/>
              <a:t>Titelmasterformat durch Klicken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465B2076-A372-4043-85DE-85CE0A680DAD}" type="datetimeFigureOut">
              <a:rPr lang="de-DE" smtClean="0"/>
              <a:t>02.05.2018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421967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65B2076-A372-4043-85DE-85CE0A680DAD}" type="datetimeFigureOut">
              <a:rPr lang="de-DE" smtClean="0"/>
              <a:t>02.05.2018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2872043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65B2076-A372-4043-85DE-85CE0A680DAD}" type="datetimeFigureOut">
              <a:rPr lang="de-DE" smtClean="0"/>
              <a:t>02.05.2018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4258004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65B2076-A372-4043-85DE-85CE0A680DAD}" type="datetimeFigureOut">
              <a:rPr lang="de-DE" smtClean="0"/>
              <a:t>02.05.2018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4154874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465B2076-A372-4043-85DE-85CE0A680DAD}" type="datetimeFigureOut">
              <a:rPr lang="de-DE" smtClean="0"/>
              <a:t>02.05.2018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2338863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465B2076-A372-4043-85DE-85CE0A680DAD}" type="datetimeFigureOut">
              <a:rPr lang="de-DE" smtClean="0"/>
              <a:t>02.05.2018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3685748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Formatvorlagen des Textmasters bearbeiten</a:t>
            </a:r>
          </a:p>
        </p:txBody>
      </p:sp>
      <p:sp>
        <p:nvSpPr>
          <p:cNvPr id="4" name="Content Placeholder 3"/>
          <p:cNvSpPr>
            <a:spLocks noGrp="1"/>
          </p:cNvSpPr>
          <p:nvPr>
            <p:ph sz="half" idx="2"/>
          </p:nvPr>
        </p:nvSpPr>
        <p:spPr>
          <a:xfrm>
            <a:off x="472381" y="3618442"/>
            <a:ext cx="2901255" cy="5322183"/>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Formatvorlagen des Textmasters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465B2076-A372-4043-85DE-85CE0A680DAD}" type="datetimeFigureOut">
              <a:rPr lang="de-DE" smtClean="0"/>
              <a:t>02.05.2018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1710293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465B2076-A372-4043-85DE-85CE0A680DAD}" type="datetimeFigureOut">
              <a:rPr lang="de-DE" smtClean="0"/>
              <a:t>02.05.2018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3353606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B2076-A372-4043-85DE-85CE0A680DAD}" type="datetimeFigureOut">
              <a:rPr lang="de-DE" smtClean="0"/>
              <a:t>02.05.2018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874630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smtClean="0"/>
              <a:t>Titelmasterformat durch Klicken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465B2076-A372-4043-85DE-85CE0A680DAD}" type="datetimeFigureOut">
              <a:rPr lang="de-DE" smtClean="0"/>
              <a:t>02.05.2018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2721190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465B2076-A372-4043-85DE-85CE0A680DAD}" type="datetimeFigureOut">
              <a:rPr lang="de-DE" smtClean="0"/>
              <a:t>02.05.2018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C61E6AE-B0FE-4A18-BB63-D175B6BE52B9}" type="slidenum">
              <a:rPr lang="de-DE" smtClean="0"/>
              <a:t>‹Nr.›</a:t>
            </a:fld>
            <a:endParaRPr lang="de-DE"/>
          </a:p>
        </p:txBody>
      </p:sp>
    </p:spTree>
    <p:extLst>
      <p:ext uri="{BB962C8B-B14F-4D97-AF65-F5344CB8AC3E}">
        <p14:creationId xmlns:p14="http://schemas.microsoft.com/office/powerpoint/2010/main" val="107356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65B2076-A372-4043-85DE-85CE0A680DAD}" type="datetimeFigureOut">
              <a:rPr lang="de-DE" smtClean="0"/>
              <a:t>02.05.2018</a:t>
            </a:fld>
            <a:endParaRPr lang="de-D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C61E6AE-B0FE-4A18-BB63-D175B6BE52B9}" type="slidenum">
              <a:rPr lang="de-DE" smtClean="0"/>
              <a:t>‹Nr.›</a:t>
            </a:fld>
            <a:endParaRPr lang="de-DE"/>
          </a:p>
        </p:txBody>
      </p:sp>
    </p:spTree>
    <p:extLst>
      <p:ext uri="{BB962C8B-B14F-4D97-AF65-F5344CB8AC3E}">
        <p14:creationId xmlns:p14="http://schemas.microsoft.com/office/powerpoint/2010/main" val="17177477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4" descr="folie_1-kl"/>
          <p:cNvPicPr>
            <a:picLocks noChangeAspect="1" noChangeArrowheads="1"/>
          </p:cNvPicPr>
          <p:nvPr/>
        </p:nvPicPr>
        <p:blipFill>
          <a:blip r:embed="rId2" cstate="print">
            <a:lum bright="-12000" contrast="18000"/>
            <a:extLst>
              <a:ext uri="{28A0092B-C50C-407E-A947-70E740481C1C}">
                <a14:useLocalDpi xmlns:a14="http://schemas.microsoft.com/office/drawing/2010/main" val="0"/>
              </a:ext>
            </a:extLst>
          </a:blip>
          <a:srcRect/>
          <a:stretch>
            <a:fillRect/>
          </a:stretch>
        </p:blipFill>
        <p:spPr bwMode="auto">
          <a:xfrm>
            <a:off x="38395" y="0"/>
            <a:ext cx="3522951" cy="2631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54050" y="2698749"/>
            <a:ext cx="5549900" cy="6474279"/>
          </a:xfrm>
        </p:spPr>
        <p:txBody>
          <a:bodyPr anchor="t">
            <a:noAutofit/>
          </a:bodyPr>
          <a:lstStyle/>
          <a:p>
            <a:r>
              <a:rPr lang="de-DE" sz="2400" dirty="0" smtClean="0"/>
              <a:t/>
            </a:r>
            <a:br>
              <a:rPr lang="de-DE" sz="2400" dirty="0" smtClean="0"/>
            </a:br>
            <a:r>
              <a:rPr lang="de-DE" sz="2400" dirty="0" smtClean="0"/>
              <a:t/>
            </a:r>
            <a:br>
              <a:rPr lang="de-DE" sz="2400" dirty="0" smtClean="0"/>
            </a:br>
            <a:r>
              <a:rPr lang="de-DE" sz="2400" dirty="0" smtClean="0"/>
              <a:t/>
            </a:r>
            <a:br>
              <a:rPr lang="de-DE" sz="2400" dirty="0" smtClean="0"/>
            </a:br>
            <a:r>
              <a:rPr lang="de-DE" sz="2400" dirty="0" smtClean="0"/>
              <a:t>Wissenschaftliches </a:t>
            </a:r>
            <a:r>
              <a:rPr lang="de-DE" sz="2400" dirty="0"/>
              <a:t>Kolloquium</a:t>
            </a:r>
            <a:br>
              <a:rPr lang="de-DE" sz="2400" dirty="0"/>
            </a:br>
            <a:r>
              <a:rPr lang="de-DE" sz="2400" dirty="0" smtClean="0"/>
              <a:t/>
            </a:r>
            <a:br>
              <a:rPr lang="de-DE" sz="2400" dirty="0" smtClean="0"/>
            </a:br>
            <a:r>
              <a:rPr lang="de-DE" sz="2000" dirty="0"/>
              <a:t/>
            </a:r>
            <a:br>
              <a:rPr lang="de-DE" sz="2000" dirty="0"/>
            </a:br>
            <a:r>
              <a:rPr lang="de-DE" sz="2000" b="1" dirty="0"/>
              <a:t>Professor Peter C. </a:t>
            </a:r>
            <a:r>
              <a:rPr lang="de-DE" sz="2000" b="1" dirty="0" err="1"/>
              <a:t>Gøtzsche</a:t>
            </a:r>
            <a:r>
              <a:rPr lang="de-DE" sz="2000" b="1" dirty="0"/>
              <a:t> </a:t>
            </a:r>
            <a:r>
              <a:rPr lang="de-DE" sz="2000" b="1" dirty="0" smtClean="0"/>
              <a:t/>
            </a:r>
            <a:br>
              <a:rPr lang="de-DE" sz="2000" b="1" dirty="0" smtClean="0"/>
            </a:br>
            <a:r>
              <a:rPr lang="en-US" sz="2000" b="1" dirty="0"/>
              <a:t>Director of The Nordic Cochrane Centre</a:t>
            </a:r>
            <a:r>
              <a:rPr lang="en-US" sz="2000" dirty="0"/>
              <a:t>  </a:t>
            </a:r>
            <a:r>
              <a:rPr lang="de-DE" sz="2000" dirty="0"/>
              <a:t/>
            </a:r>
            <a:br>
              <a:rPr lang="de-DE" sz="2000" dirty="0"/>
            </a:br>
            <a:r>
              <a:rPr lang="de-DE" sz="2000" dirty="0"/>
              <a:t/>
            </a:r>
            <a:br>
              <a:rPr lang="de-DE" sz="2000" dirty="0"/>
            </a:br>
            <a:r>
              <a:rPr lang="de-DE" sz="2000" b="1" dirty="0" smtClean="0"/>
              <a:t>„</a:t>
            </a:r>
            <a:r>
              <a:rPr lang="en-US" sz="2000" b="1" dirty="0"/>
              <a:t>Why the current usage of psychiatric drugs does far more harm than good</a:t>
            </a:r>
            <a:r>
              <a:rPr lang="de-DE" sz="2000" b="1" dirty="0"/>
              <a:t> “</a:t>
            </a:r>
            <a:br>
              <a:rPr lang="de-DE" sz="2000" b="1" dirty="0"/>
            </a:br>
            <a:r>
              <a:rPr lang="de-DE" sz="2000" b="1" dirty="0"/>
              <a:t/>
            </a:r>
            <a:br>
              <a:rPr lang="de-DE" sz="2000" b="1" dirty="0"/>
            </a:br>
            <a:r>
              <a:rPr lang="de-DE" sz="2000" dirty="0"/>
              <a:t/>
            </a:r>
            <a:br>
              <a:rPr lang="de-DE" sz="2000" dirty="0"/>
            </a:br>
            <a:r>
              <a:rPr lang="de-DE" sz="2000" dirty="0"/>
              <a:t>Donnerstag, den 28.06.18</a:t>
            </a:r>
            <a:br>
              <a:rPr lang="de-DE" sz="2000" dirty="0"/>
            </a:br>
            <a:r>
              <a:rPr lang="de-DE" sz="2000" dirty="0"/>
              <a:t>um 13.00 Uhr (s.t.)</a:t>
            </a:r>
            <a:br>
              <a:rPr lang="de-DE" sz="2000" dirty="0"/>
            </a:br>
            <a:r>
              <a:rPr lang="de-DE" sz="2000" dirty="0"/>
              <a:t/>
            </a:r>
            <a:br>
              <a:rPr lang="de-DE" sz="2000" dirty="0"/>
            </a:br>
            <a:r>
              <a:rPr lang="de-DE" sz="2000" dirty="0"/>
              <a:t/>
            </a:r>
            <a:br>
              <a:rPr lang="de-DE" sz="2000" dirty="0"/>
            </a:br>
            <a:r>
              <a:rPr lang="de-DE" sz="2000" b="1" dirty="0"/>
              <a:t>Veranstaltungsort:</a:t>
            </a:r>
            <a:r>
              <a:rPr lang="de-DE" sz="2000" dirty="0"/>
              <a:t/>
            </a:r>
            <a:br>
              <a:rPr lang="de-DE" sz="2000" dirty="0"/>
            </a:br>
            <a:r>
              <a:rPr lang="de-DE" sz="2000" dirty="0"/>
              <a:t>Hörsaal der Nervenklinik, Bonhoefferweg 3</a:t>
            </a:r>
            <a:br>
              <a:rPr lang="de-DE" sz="2000" dirty="0"/>
            </a:br>
            <a:r>
              <a:rPr lang="de-DE" sz="2000" dirty="0"/>
              <a:t>Klinik für Psychiatrie und Psychotherapie</a:t>
            </a:r>
            <a:br>
              <a:rPr lang="de-DE" sz="2000" dirty="0"/>
            </a:br>
            <a:r>
              <a:rPr lang="de-DE" sz="2000" dirty="0"/>
              <a:t>Charité – Universitätsmedizin Berlin</a:t>
            </a:r>
            <a:br>
              <a:rPr lang="de-DE" sz="2000" dirty="0"/>
            </a:br>
            <a:r>
              <a:rPr lang="de-DE" sz="2000" dirty="0"/>
              <a:t>Campus Mitte</a:t>
            </a:r>
            <a:br>
              <a:rPr lang="de-DE" sz="2000" dirty="0"/>
            </a:br>
            <a:r>
              <a:rPr lang="de-DE" sz="2000" dirty="0"/>
              <a:t>10117 Berlin</a:t>
            </a:r>
            <a:br>
              <a:rPr lang="de-DE" sz="2000" dirty="0"/>
            </a:br>
            <a:endParaRPr lang="de-DE" sz="2000" dirty="0"/>
          </a:p>
        </p:txBody>
      </p:sp>
      <p:pic>
        <p:nvPicPr>
          <p:cNvPr id="4" name="Picture 48" descr="CUB-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7247" y="912778"/>
            <a:ext cx="3948286" cy="1457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33036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A4-Papier (210 x 297 mm)</PresentationFormat>
  <Paragraphs>1</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   Wissenschaftliches Kolloquium   Professor Peter C. Gøtzsche  Director of The Nordic Cochrane Centre    „Why the current usage of psychiatric drugs does far more harm than good “   Donnerstag, den 28.06.18 um 13.00 Uhr (s.t.)   Veranstaltungsort: Hörsaal der Nervenklinik, Bonhoefferweg 3 Klinik für Psychiatrie und Psychotherapie Charité – Universitätsmedizin Berlin Campus Mitte 10117 Berlin </vt:lpstr>
    </vt:vector>
  </TitlesOfParts>
  <Company>Charité Universitaetsmedizin 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Universitätsklinikum Freiburg „Überlappungen in der Psychopathologie von ADHS und BPS und daraus folgenden Überlegungen zur Psychotherapie“ Mittwoch, den 16.05.18 um 17.00 Uhr (s.t.) Klinik und Hochschulambulanz für Psychiatrie und Psychotherapie Charité, Campus Benjamin Franklin Hindenburgdamm 30, 12203 Berlin Konferenzraum 1. Stock, Eingang West, Treppe A Informationen: Tel: 450 517 501 e-mail: katharina.schmalfeld@charite.de</dc:title>
  <dc:creator>Volkmann, Constantin</dc:creator>
  <cp:lastModifiedBy>Tidwell, Linda Faye</cp:lastModifiedBy>
  <cp:revision>8</cp:revision>
  <dcterms:created xsi:type="dcterms:W3CDTF">2018-04-24T06:53:23Z</dcterms:created>
  <dcterms:modified xsi:type="dcterms:W3CDTF">2018-05-02T09:35:14Z</dcterms:modified>
</cp:coreProperties>
</file>